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54" y="1844824"/>
            <a:ext cx="5471934" cy="301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91495"/>
            <a:ext cx="22288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260648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CIÊNCIAS DA NATUREZA E SUAS TECNOLOGIAS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112474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2"/>
                </a:solidFill>
              </a:rPr>
              <a:t>PROFESSOR . TIO ROSY</a:t>
            </a:r>
            <a:endParaRPr lang="pt-BR" sz="3600" dirty="0">
              <a:solidFill>
                <a:schemeClr val="accent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29200"/>
            <a:ext cx="1581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2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68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96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9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28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6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8497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5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82809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14</TotalTime>
  <Words>10</Words>
  <Application>Microsoft Office PowerPoint</Application>
  <PresentationFormat>Apresentação na tela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5</cp:revision>
  <dcterms:created xsi:type="dcterms:W3CDTF">2019-02-02T12:58:11Z</dcterms:created>
  <dcterms:modified xsi:type="dcterms:W3CDTF">2019-02-02T13:16:36Z</dcterms:modified>
</cp:coreProperties>
</file>